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6"/>
  </p:notesMasterIdLst>
  <p:sldIdLst>
    <p:sldId id="273" r:id="rId2"/>
    <p:sldId id="274" r:id="rId3"/>
    <p:sldId id="275" r:id="rId4"/>
    <p:sldId id="276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 varScale="1">
        <p:scale>
          <a:sx n="87" d="100"/>
          <a:sy n="87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159464"/>
              </p:ext>
            </p:extLst>
          </p:nvPr>
        </p:nvGraphicFramePr>
        <p:xfrm>
          <a:off x="522515" y="697562"/>
          <a:ext cx="7994164" cy="517022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Juan Alberto Valdés Cardona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Civil y Familiar de Parras de la Fuente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24-28-IV y -03-04-V-2023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Karina Martínez Jiménez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Penal Acusatorio y Oral de Rio Grande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08-12-V-2023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Gerardo Moreno Ibarra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Mercantil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05-V-2023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Juan Elcifar González Flores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Mercantil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24-IV-2023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Raúl Vázquez Hernández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Letrado Civil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04-05-V-2023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Gerardo Muñoz Martínez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Civil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31-V-01-06-VI-2023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Claudia Azucena Ballesteros Galindo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Familiar Rio Grande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José Guadalupe Martínez Valero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Director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I.E.D.P.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07-21-VI-2023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Luis Alberto Castro Guajardo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Encargado de Causa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Penal Acusatorio y Oral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07-VI-2023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08-09-VI-2023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Juan Jorge Wong Martelet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Encargado de Causa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Penal Acusatorio y Oral Rio Grande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07-VI-2023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08-09-VI-2023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Edgar Javier Ríos Hernández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Encargado de Causa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Penal Acusatorio y Oral Rio Grande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07-VI-2023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08-09-VI-2023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Astrid Amaya Zamora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Estudio y Cuenta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01-VI-2023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Integrar Pleno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Junio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1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748610"/>
              </p:ext>
            </p:extLst>
          </p:nvPr>
        </p:nvGraphicFramePr>
        <p:xfrm>
          <a:off x="522515" y="873831"/>
          <a:ext cx="7994164" cy="459537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Mario Ángel Flores Sánchez Álvarez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de Estudio y Cuenta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05-09 y 12-16-VI-2023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Emmanuel Francisco Niño Garza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de Acuerdo y Trámite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Familiar Monclova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08,09 y 12-VI-2023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Miriam Leos Galindo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Familiar Parras de la Fuente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09-VI-2023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José Santos Medina Jiménez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Civil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06-VI-2023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Liliana Pérez Muñoz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Auxiliar Jurídico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Tribunal de Conciliación y Arbitraje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06-VI-2023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Brayan Daniel Esparza Reyes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Capturista de Datos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I.E.D.P.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07-21-VI-2023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Alejandra </a:t>
                      </a:r>
                      <a:r>
                        <a:rPr lang="es-MX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Ismar</a:t>
                      </a: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Domínguez Barrios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Centro de Evaluación Psicosocial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09-VI-2023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Erick Ramos Zambrano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Familiar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01-06-VI-2023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Perla Nájera </a:t>
                      </a:r>
                      <a:r>
                        <a:rPr lang="es-MX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Corpi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Civil con Especialización Ambiental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Raúl Flores Villanueva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Penal Acusatorio y Oral de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12-23-VI-2023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Licencia por Paternidad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Gerardo Moreno Ibarra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Mercantil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Junio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8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371904"/>
              </p:ext>
            </p:extLst>
          </p:nvPr>
        </p:nvGraphicFramePr>
        <p:xfrm>
          <a:off x="522515" y="873831"/>
          <a:ext cx="7994164" cy="476179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Adriana Orozco Cabello 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Quinto Familiar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Gerardo Muñoz Martínez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Civil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Teresita Maithe Avalos Medina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Grecia Maricel Chapa Moya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Tramite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Civil de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José Francisco García Rivera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Asesor Jurídico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I.E.D.P.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Laura Leticia Santana Núñez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Familiar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12-16-VI-2023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Olga Gloria Hernández López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12-14-VI-2023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Kenia Alejandra Guevara Andrade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Familiar 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Ana Rosa Pérez Jiménez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Oficial de Partes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Oficialía de Partes de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15-16-VI-2023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Baltazar Guerrero Vázquez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Mercantil Saltillo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María Martha Ibarra López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Civil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07-VI-2023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Jovita Azucena Hernández Rico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Familiar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Junio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942851"/>
              </p:ext>
            </p:extLst>
          </p:nvPr>
        </p:nvGraphicFramePr>
        <p:xfrm>
          <a:off x="522515" y="873831"/>
          <a:ext cx="7994164" cy="146386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Dulce Violeta Barrón Gómez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Familiar Parras de la Fuente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Yessica Judith Pérez Jiménez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I.E.D.P.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15-16-VI-2023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Cristóbal Miguel González del Valle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Vigilante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Unidad Administrativa de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12-16-VI-2023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Junio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499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707</Words>
  <Application>Microsoft Office PowerPoint</Application>
  <PresentationFormat>Presentación en pantalla (4:3)</PresentationFormat>
  <Paragraphs>250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Garamond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119</cp:revision>
  <dcterms:created xsi:type="dcterms:W3CDTF">2017-02-28T19:33:47Z</dcterms:created>
  <dcterms:modified xsi:type="dcterms:W3CDTF">2023-07-07T17:23:06Z</dcterms:modified>
</cp:coreProperties>
</file>